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sldIdLst>
    <p:sldId id="257" r:id="rId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95959"/>
    <a:srgbClr val="262626"/>
    <a:srgbClr val="06C9C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0036" autoAdjust="0"/>
  </p:normalViewPr>
  <p:slideViewPr>
    <p:cSldViewPr snapToGrid="0">
      <p:cViewPr varScale="1">
        <p:scale>
          <a:sx n="63" d="100"/>
          <a:sy n="63" d="100"/>
        </p:scale>
        <p:origin x="912"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microsoft.com/office/2015/10/relationships/revisionInfo" Target="revisionInfo.xml"/><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jpg>
</file>

<file path=ppt/media/image10.png>
</file>

<file path=ppt/media/image11.svg>
</file>

<file path=ppt/media/image12.png>
</file>

<file path=ppt/media/image13.svg>
</file>

<file path=ppt/media/image2.png>
</file>

<file path=ppt/media/image3.jpg>
</file>

<file path=ppt/media/image4.jpg>
</file>

<file path=ppt/media/image5.jpg>
</file>

<file path=ppt/media/image6.jpg>
</file>

<file path=ppt/media/image7.jp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40EB9DF-FBAE-4527-ACA8-D3AE88C68229}" type="datetimeFigureOut">
              <a:rPr lang="en-IN" smtClean="0"/>
              <a:t>24-05-2017</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4790BA6-CE62-48D5-8DE5-73D6FC8CD95E}" type="slidenum">
              <a:rPr lang="en-IN" smtClean="0"/>
              <a:t>‹#›</a:t>
            </a:fld>
            <a:endParaRPr lang="en-IN"/>
          </a:p>
        </p:txBody>
      </p:sp>
    </p:spTree>
    <p:extLst>
      <p:ext uri="{BB962C8B-B14F-4D97-AF65-F5344CB8AC3E}">
        <p14:creationId xmlns:p14="http://schemas.microsoft.com/office/powerpoint/2010/main" val="11645205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6 201 195</a:t>
            </a:r>
          </a:p>
          <a:p>
            <a:r>
              <a:rPr lang="en-IN" dirty="0"/>
              <a:t>38 38 38</a:t>
            </a:r>
          </a:p>
          <a:p>
            <a:r>
              <a:rPr lang="en-IN" dirty="0"/>
              <a:t>89 89 89</a:t>
            </a:r>
          </a:p>
        </p:txBody>
      </p:sp>
      <p:sp>
        <p:nvSpPr>
          <p:cNvPr id="4" name="Slide Number Placeholder 3"/>
          <p:cNvSpPr>
            <a:spLocks noGrp="1"/>
          </p:cNvSpPr>
          <p:nvPr>
            <p:ph type="sldNum" sz="quarter" idx="10"/>
          </p:nvPr>
        </p:nvSpPr>
        <p:spPr/>
        <p:txBody>
          <a:bodyPr/>
          <a:lstStyle/>
          <a:p>
            <a:fld id="{14790BA6-CE62-48D5-8DE5-73D6FC8CD95E}" type="slidenum">
              <a:rPr lang="en-IN" smtClean="0"/>
              <a:t>1</a:t>
            </a:fld>
            <a:endParaRPr lang="en-IN"/>
          </a:p>
        </p:txBody>
      </p:sp>
    </p:spTree>
    <p:extLst>
      <p:ext uri="{BB962C8B-B14F-4D97-AF65-F5344CB8AC3E}">
        <p14:creationId xmlns:p14="http://schemas.microsoft.com/office/powerpoint/2010/main" val="31836443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p:cNvSpPr>
            <a:spLocks noGrp="1"/>
          </p:cNvSpPr>
          <p:nvPr>
            <p:ph type="dt" sz="half" idx="10"/>
          </p:nvPr>
        </p:nvSpPr>
        <p:spPr/>
        <p:txBody>
          <a:bodyPr/>
          <a:lstStyle/>
          <a:p>
            <a:fld id="{CDD1A341-8D6D-4B9A-8A60-316082DFD1F7}" type="datetimeFigureOut">
              <a:rPr lang="en-IN" smtClean="0"/>
              <a:t>24-05-2017</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824F530-C6D8-44DD-917B-DFBE2B9CA7F9}" type="slidenum">
              <a:rPr lang="en-IN" smtClean="0"/>
              <a:t>‹#›</a:t>
            </a:fld>
            <a:endParaRPr lang="en-IN"/>
          </a:p>
        </p:txBody>
      </p:sp>
    </p:spTree>
    <p:extLst>
      <p:ext uri="{BB962C8B-B14F-4D97-AF65-F5344CB8AC3E}">
        <p14:creationId xmlns:p14="http://schemas.microsoft.com/office/powerpoint/2010/main" val="1204560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CDD1A341-8D6D-4B9A-8A60-316082DFD1F7}" type="datetimeFigureOut">
              <a:rPr lang="en-IN" smtClean="0"/>
              <a:t>24-05-2017</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824F530-C6D8-44DD-917B-DFBE2B9CA7F9}" type="slidenum">
              <a:rPr lang="en-IN" smtClean="0"/>
              <a:t>‹#›</a:t>
            </a:fld>
            <a:endParaRPr lang="en-IN"/>
          </a:p>
        </p:txBody>
      </p:sp>
    </p:spTree>
    <p:extLst>
      <p:ext uri="{BB962C8B-B14F-4D97-AF65-F5344CB8AC3E}">
        <p14:creationId xmlns:p14="http://schemas.microsoft.com/office/powerpoint/2010/main" val="6692807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CDD1A341-8D6D-4B9A-8A60-316082DFD1F7}" type="datetimeFigureOut">
              <a:rPr lang="en-IN" smtClean="0"/>
              <a:t>24-05-2017</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824F530-C6D8-44DD-917B-DFBE2B9CA7F9}" type="slidenum">
              <a:rPr lang="en-IN" smtClean="0"/>
              <a:t>‹#›</a:t>
            </a:fld>
            <a:endParaRPr lang="en-IN"/>
          </a:p>
        </p:txBody>
      </p:sp>
    </p:spTree>
    <p:extLst>
      <p:ext uri="{BB962C8B-B14F-4D97-AF65-F5344CB8AC3E}">
        <p14:creationId xmlns:p14="http://schemas.microsoft.com/office/powerpoint/2010/main" val="3612192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CDD1A341-8D6D-4B9A-8A60-316082DFD1F7}" type="datetimeFigureOut">
              <a:rPr lang="en-IN" smtClean="0"/>
              <a:t>24-05-2017</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824F530-C6D8-44DD-917B-DFBE2B9CA7F9}" type="slidenum">
              <a:rPr lang="en-IN" smtClean="0"/>
              <a:t>‹#›</a:t>
            </a:fld>
            <a:endParaRPr lang="en-IN"/>
          </a:p>
        </p:txBody>
      </p:sp>
    </p:spTree>
    <p:extLst>
      <p:ext uri="{BB962C8B-B14F-4D97-AF65-F5344CB8AC3E}">
        <p14:creationId xmlns:p14="http://schemas.microsoft.com/office/powerpoint/2010/main" val="21374815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DD1A341-8D6D-4B9A-8A60-316082DFD1F7}" type="datetimeFigureOut">
              <a:rPr lang="en-IN" smtClean="0"/>
              <a:t>24-05-2017</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824F530-C6D8-44DD-917B-DFBE2B9CA7F9}" type="slidenum">
              <a:rPr lang="en-IN" smtClean="0"/>
              <a:t>‹#›</a:t>
            </a:fld>
            <a:endParaRPr lang="en-IN"/>
          </a:p>
        </p:txBody>
      </p:sp>
    </p:spTree>
    <p:extLst>
      <p:ext uri="{BB962C8B-B14F-4D97-AF65-F5344CB8AC3E}">
        <p14:creationId xmlns:p14="http://schemas.microsoft.com/office/powerpoint/2010/main" val="14056016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p:cNvSpPr>
            <a:spLocks noGrp="1"/>
          </p:cNvSpPr>
          <p:nvPr>
            <p:ph type="dt" sz="half" idx="10"/>
          </p:nvPr>
        </p:nvSpPr>
        <p:spPr/>
        <p:txBody>
          <a:bodyPr/>
          <a:lstStyle/>
          <a:p>
            <a:fld id="{CDD1A341-8D6D-4B9A-8A60-316082DFD1F7}" type="datetimeFigureOut">
              <a:rPr lang="en-IN" smtClean="0"/>
              <a:t>24-05-2017</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824F530-C6D8-44DD-917B-DFBE2B9CA7F9}" type="slidenum">
              <a:rPr lang="en-IN" smtClean="0"/>
              <a:t>‹#›</a:t>
            </a:fld>
            <a:endParaRPr lang="en-IN"/>
          </a:p>
        </p:txBody>
      </p:sp>
    </p:spTree>
    <p:extLst>
      <p:ext uri="{BB962C8B-B14F-4D97-AF65-F5344CB8AC3E}">
        <p14:creationId xmlns:p14="http://schemas.microsoft.com/office/powerpoint/2010/main" val="24990906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p:cNvSpPr>
            <a:spLocks noGrp="1"/>
          </p:cNvSpPr>
          <p:nvPr>
            <p:ph type="dt" sz="half" idx="10"/>
          </p:nvPr>
        </p:nvSpPr>
        <p:spPr/>
        <p:txBody>
          <a:bodyPr/>
          <a:lstStyle/>
          <a:p>
            <a:fld id="{CDD1A341-8D6D-4B9A-8A60-316082DFD1F7}" type="datetimeFigureOut">
              <a:rPr lang="en-IN" smtClean="0"/>
              <a:t>24-05-2017</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8824F530-C6D8-44DD-917B-DFBE2B9CA7F9}" type="slidenum">
              <a:rPr lang="en-IN" smtClean="0"/>
              <a:t>‹#›</a:t>
            </a:fld>
            <a:endParaRPr lang="en-IN"/>
          </a:p>
        </p:txBody>
      </p:sp>
    </p:spTree>
    <p:extLst>
      <p:ext uri="{BB962C8B-B14F-4D97-AF65-F5344CB8AC3E}">
        <p14:creationId xmlns:p14="http://schemas.microsoft.com/office/powerpoint/2010/main" val="15150387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fld id="{CDD1A341-8D6D-4B9A-8A60-316082DFD1F7}" type="datetimeFigureOut">
              <a:rPr lang="en-IN" smtClean="0"/>
              <a:t>24-05-2017</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8824F530-C6D8-44DD-917B-DFBE2B9CA7F9}" type="slidenum">
              <a:rPr lang="en-IN" smtClean="0"/>
              <a:t>‹#›</a:t>
            </a:fld>
            <a:endParaRPr lang="en-IN"/>
          </a:p>
        </p:txBody>
      </p:sp>
    </p:spTree>
    <p:extLst>
      <p:ext uri="{BB962C8B-B14F-4D97-AF65-F5344CB8AC3E}">
        <p14:creationId xmlns:p14="http://schemas.microsoft.com/office/powerpoint/2010/main" val="2603534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DD1A341-8D6D-4B9A-8A60-316082DFD1F7}" type="datetimeFigureOut">
              <a:rPr lang="en-IN" smtClean="0"/>
              <a:t>24-05-2017</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8824F530-C6D8-44DD-917B-DFBE2B9CA7F9}" type="slidenum">
              <a:rPr lang="en-IN" smtClean="0"/>
              <a:t>‹#›</a:t>
            </a:fld>
            <a:endParaRPr lang="en-IN"/>
          </a:p>
        </p:txBody>
      </p:sp>
    </p:spTree>
    <p:extLst>
      <p:ext uri="{BB962C8B-B14F-4D97-AF65-F5344CB8AC3E}">
        <p14:creationId xmlns:p14="http://schemas.microsoft.com/office/powerpoint/2010/main" val="35892905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DD1A341-8D6D-4B9A-8A60-316082DFD1F7}" type="datetimeFigureOut">
              <a:rPr lang="en-IN" smtClean="0"/>
              <a:t>24-05-2017</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824F530-C6D8-44DD-917B-DFBE2B9CA7F9}" type="slidenum">
              <a:rPr lang="en-IN" smtClean="0"/>
              <a:t>‹#›</a:t>
            </a:fld>
            <a:endParaRPr lang="en-IN"/>
          </a:p>
        </p:txBody>
      </p:sp>
    </p:spTree>
    <p:extLst>
      <p:ext uri="{BB962C8B-B14F-4D97-AF65-F5344CB8AC3E}">
        <p14:creationId xmlns:p14="http://schemas.microsoft.com/office/powerpoint/2010/main" val="27647383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DD1A341-8D6D-4B9A-8A60-316082DFD1F7}" type="datetimeFigureOut">
              <a:rPr lang="en-IN" smtClean="0"/>
              <a:t>24-05-2017</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824F530-C6D8-44DD-917B-DFBE2B9CA7F9}" type="slidenum">
              <a:rPr lang="en-IN" smtClean="0"/>
              <a:t>‹#›</a:t>
            </a:fld>
            <a:endParaRPr lang="en-IN"/>
          </a:p>
        </p:txBody>
      </p:sp>
    </p:spTree>
    <p:extLst>
      <p:ext uri="{BB962C8B-B14F-4D97-AF65-F5344CB8AC3E}">
        <p14:creationId xmlns:p14="http://schemas.microsoft.com/office/powerpoint/2010/main" val="7606987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DD1A341-8D6D-4B9A-8A60-316082DFD1F7}" type="datetimeFigureOut">
              <a:rPr lang="en-IN" smtClean="0"/>
              <a:t>24-05-2017</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824F530-C6D8-44DD-917B-DFBE2B9CA7F9}" type="slidenum">
              <a:rPr lang="en-IN" smtClean="0"/>
              <a:t>‹#›</a:t>
            </a:fld>
            <a:endParaRPr lang="en-IN"/>
          </a:p>
        </p:txBody>
      </p:sp>
    </p:spTree>
    <p:extLst>
      <p:ext uri="{BB962C8B-B14F-4D97-AF65-F5344CB8AC3E}">
        <p14:creationId xmlns:p14="http://schemas.microsoft.com/office/powerpoint/2010/main" val="397177619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jpg"/><Relationship Id="rId13" Type="http://schemas.openxmlformats.org/officeDocument/2006/relationships/image" Target="../media/image11.svg"/><Relationship Id="rId3" Type="http://schemas.openxmlformats.org/officeDocument/2006/relationships/image" Target="../media/image1.jpg"/><Relationship Id="rId7" Type="http://schemas.openxmlformats.org/officeDocument/2006/relationships/image" Target="../media/image5.jpg"/><Relationship Id="rId12"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jpg"/><Relationship Id="rId11" Type="http://schemas.openxmlformats.org/officeDocument/2006/relationships/image" Target="../media/image9.svg"/><Relationship Id="rId5" Type="http://schemas.openxmlformats.org/officeDocument/2006/relationships/image" Target="../media/image3.jpg"/><Relationship Id="rId15" Type="http://schemas.openxmlformats.org/officeDocument/2006/relationships/image" Target="../media/image13.sv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jpg"/><Relationship Id="rId1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Rectangle 61"/>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Right Triangle 3"/>
          <p:cNvSpPr/>
          <p:nvPr/>
        </p:nvSpPr>
        <p:spPr>
          <a:xfrm flipH="1">
            <a:off x="5044440" y="0"/>
            <a:ext cx="7147560" cy="6858000"/>
          </a:xfrm>
          <a:prstGeom prst="rtTriangle">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7" name="Group 6"/>
          <p:cNvGrpSpPr/>
          <p:nvPr/>
        </p:nvGrpSpPr>
        <p:grpSpPr>
          <a:xfrm>
            <a:off x="10972800" y="4035721"/>
            <a:ext cx="746760" cy="416613"/>
            <a:chOff x="9768840" y="2819400"/>
            <a:chExt cx="1447800" cy="807720"/>
          </a:xfrm>
        </p:grpSpPr>
        <p:sp>
          <p:nvSpPr>
            <p:cNvPr id="5" name="Parallelogram 4"/>
            <p:cNvSpPr/>
            <p:nvPr/>
          </p:nvSpPr>
          <p:spPr>
            <a:xfrm>
              <a:off x="9768840" y="2819400"/>
              <a:ext cx="1325880" cy="685800"/>
            </a:xfrm>
            <a:prstGeom prst="parallelogram">
              <a:avLst/>
            </a:prstGeom>
            <a:noFill/>
            <a:ln w="28575">
              <a:solidFill>
                <a:srgbClr val="06C9C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Parallelogram 5"/>
            <p:cNvSpPr/>
            <p:nvPr/>
          </p:nvSpPr>
          <p:spPr>
            <a:xfrm>
              <a:off x="9890760" y="2941320"/>
              <a:ext cx="1325880" cy="685800"/>
            </a:xfrm>
            <a:prstGeom prst="parallelogram">
              <a:avLst/>
            </a:prstGeom>
            <a:noFill/>
            <a:ln w="28575">
              <a:solidFill>
                <a:srgbClr val="06C9C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8" name="TextBox 7"/>
          <p:cNvSpPr txBox="1"/>
          <p:nvPr/>
        </p:nvSpPr>
        <p:spPr>
          <a:xfrm>
            <a:off x="7972445" y="4591705"/>
            <a:ext cx="3947160" cy="461665"/>
          </a:xfrm>
          <a:prstGeom prst="rect">
            <a:avLst/>
          </a:prstGeom>
          <a:noFill/>
        </p:spPr>
        <p:txBody>
          <a:bodyPr wrap="square" rtlCol="0">
            <a:spAutoFit/>
          </a:bodyPr>
          <a:lstStyle/>
          <a:p>
            <a:pPr algn="r"/>
            <a:r>
              <a:rPr lang="en-IN" sz="2400" spc="600" dirty="0">
                <a:solidFill>
                  <a:schemeClr val="bg1">
                    <a:lumMod val="95000"/>
                  </a:schemeClr>
                </a:solidFill>
                <a:latin typeface="Open Sans Extrabold" panose="020B0906030804020204" pitchFamily="34" charset="0"/>
                <a:ea typeface="Open Sans Extrabold" panose="020B0906030804020204" pitchFamily="34" charset="0"/>
                <a:cs typeface="Open Sans Extrabold" panose="020B0906030804020204" pitchFamily="34" charset="0"/>
              </a:rPr>
              <a:t>CREATIVE VENUS</a:t>
            </a:r>
          </a:p>
        </p:txBody>
      </p:sp>
      <p:sp>
        <p:nvSpPr>
          <p:cNvPr id="9" name="Rectangle 8"/>
          <p:cNvSpPr/>
          <p:nvPr/>
        </p:nvSpPr>
        <p:spPr>
          <a:xfrm>
            <a:off x="7362845" y="5140821"/>
            <a:ext cx="4511040" cy="1015663"/>
          </a:xfrm>
          <a:prstGeom prst="rect">
            <a:avLst/>
          </a:prstGeom>
        </p:spPr>
        <p:txBody>
          <a:bodyPr wrap="square">
            <a:spAutoFit/>
          </a:bodyPr>
          <a:lstStyle/>
          <a:p>
            <a:pPr algn="just"/>
            <a:r>
              <a:rPr lang="en-IN" sz="1000" spc="300" dirty="0">
                <a:solidFill>
                  <a:schemeClr val="bg1">
                    <a:lumMod val="95000"/>
                  </a:schemeClr>
                </a:solidFill>
                <a:latin typeface="Open Sans Light" panose="020B0306030504020204" pitchFamily="34" charset="0"/>
                <a:ea typeface="Open Sans Light" panose="020B0306030504020204" pitchFamily="34" charset="0"/>
                <a:cs typeface="Open Sans Light" panose="020B0306030504020204" pitchFamily="34" charset="0"/>
              </a:rPr>
              <a:t>LOREM IPSUM DOLOR SIT AMET, CONSECTETUR ADIPISCING ELIT, SED DO EIUSMOD TEMPOR INCIDIDUNT UT LABORE ET DOLORE MAGNA ALIQUA. UT ENIM AD MINIM VENIAM, QUIS NOSTRUD EXERCITATION ULLAMCO LABORIS NISI UT ALIQUIP EX EA COMMODO CONSEQUAT. </a:t>
            </a:r>
          </a:p>
        </p:txBody>
      </p:sp>
      <p:sp>
        <p:nvSpPr>
          <p:cNvPr id="41" name="Rectangle 40"/>
          <p:cNvSpPr/>
          <p:nvPr/>
        </p:nvSpPr>
        <p:spPr>
          <a:xfrm rot="18966690">
            <a:off x="4882656" y="4586133"/>
            <a:ext cx="1459450" cy="1459450"/>
          </a:xfrm>
          <a:prstGeom prst="rect">
            <a:avLst/>
          </a:prstGeom>
          <a:blipFill dpi="0" rotWithShape="0">
            <a:blip r:embed="rId3"/>
            <a:srcRect/>
            <a:stretch>
              <a:fillRect l="-67000" r="-15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2" name="Rectangle 41"/>
          <p:cNvSpPr/>
          <p:nvPr/>
        </p:nvSpPr>
        <p:spPr>
          <a:xfrm rot="18966690">
            <a:off x="5934467" y="3574359"/>
            <a:ext cx="1459450" cy="1459450"/>
          </a:xfrm>
          <a:prstGeom prst="rect">
            <a:avLst/>
          </a:prstGeom>
          <a:blipFill dpi="0" rotWithShape="0">
            <a:blip r:embed="rId4"/>
            <a:srcRect/>
            <a:stretch>
              <a:fillRect t="18000" b="16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3" name="Rectangle 42"/>
          <p:cNvSpPr/>
          <p:nvPr/>
        </p:nvSpPr>
        <p:spPr>
          <a:xfrm rot="18966690">
            <a:off x="6986279" y="2562585"/>
            <a:ext cx="1459450" cy="1459450"/>
          </a:xfrm>
          <a:prstGeom prst="rect">
            <a:avLst/>
          </a:prstGeom>
          <a:blipFill dpi="0" rotWithShape="0">
            <a:blip r:embed="rId5"/>
            <a:srcRect/>
            <a:stretch>
              <a:fillRect l="-11000" b="1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4" name="Rectangle 43"/>
          <p:cNvSpPr/>
          <p:nvPr/>
        </p:nvSpPr>
        <p:spPr>
          <a:xfrm rot="18966690">
            <a:off x="8038089" y="1550811"/>
            <a:ext cx="1459450" cy="1459450"/>
          </a:xfrm>
          <a:prstGeom prst="rect">
            <a:avLst/>
          </a:prstGeom>
          <a:blipFill dpi="0" rotWithShape="0">
            <a:blip r:embed="rId6"/>
            <a:srcRect/>
            <a:stretch>
              <a:fillRect l="-31000" r="-12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7" name="Rectangle 36"/>
          <p:cNvSpPr/>
          <p:nvPr/>
        </p:nvSpPr>
        <p:spPr>
          <a:xfrm rot="18966690">
            <a:off x="2819070" y="4546096"/>
            <a:ext cx="1459450" cy="145945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8" name="Rectangle 37"/>
          <p:cNvSpPr/>
          <p:nvPr/>
        </p:nvSpPr>
        <p:spPr>
          <a:xfrm rot="18966690">
            <a:off x="3870881" y="3534322"/>
            <a:ext cx="1459450" cy="14594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9" name="Rectangle 38"/>
          <p:cNvSpPr/>
          <p:nvPr/>
        </p:nvSpPr>
        <p:spPr>
          <a:xfrm rot="18966690">
            <a:off x="4922693" y="2522548"/>
            <a:ext cx="1459450" cy="1459450"/>
          </a:xfrm>
          <a:prstGeom prst="rect">
            <a:avLst/>
          </a:prstGeom>
          <a:blipFill>
            <a:blip r:embed="rId7"/>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0" name="Rectangle 39"/>
          <p:cNvSpPr/>
          <p:nvPr/>
        </p:nvSpPr>
        <p:spPr>
          <a:xfrm rot="18966690">
            <a:off x="5974503" y="1510774"/>
            <a:ext cx="1459450" cy="1459450"/>
          </a:xfrm>
          <a:prstGeom prst="rect">
            <a:avLst/>
          </a:prstGeom>
          <a:blipFill dpi="0" rotWithShape="0">
            <a:blip r:embed="rId8"/>
            <a:srcRect/>
            <a:stretch>
              <a:fillRect l="-42000" r="-22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0" name="Rectangle 29"/>
          <p:cNvSpPr/>
          <p:nvPr/>
        </p:nvSpPr>
        <p:spPr>
          <a:xfrm rot="18966690">
            <a:off x="2859107" y="2482510"/>
            <a:ext cx="1459450" cy="1459450"/>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1" name="Rectangle 30"/>
          <p:cNvSpPr/>
          <p:nvPr/>
        </p:nvSpPr>
        <p:spPr>
          <a:xfrm rot="18966690">
            <a:off x="1847333" y="1430699"/>
            <a:ext cx="1459450" cy="14594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2" name="Rectangle 31"/>
          <p:cNvSpPr/>
          <p:nvPr/>
        </p:nvSpPr>
        <p:spPr>
          <a:xfrm rot="18966690">
            <a:off x="2632627" y="3845565"/>
            <a:ext cx="775647" cy="775647"/>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3" name="Rectangle 32"/>
          <p:cNvSpPr/>
          <p:nvPr/>
        </p:nvSpPr>
        <p:spPr>
          <a:xfrm rot="18966690">
            <a:off x="2557921" y="3483635"/>
            <a:ext cx="392028" cy="392028"/>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4" name="Rectangle 33"/>
          <p:cNvSpPr/>
          <p:nvPr/>
        </p:nvSpPr>
        <p:spPr>
          <a:xfrm rot="18966690">
            <a:off x="5206321" y="1063568"/>
            <a:ext cx="958523" cy="958523"/>
          </a:xfrm>
          <a:prstGeom prst="rect">
            <a:avLst/>
          </a:prstGeom>
          <a:solidFill>
            <a:srgbClr val="06C9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5" name="Rectangle 34"/>
          <p:cNvSpPr/>
          <p:nvPr/>
        </p:nvSpPr>
        <p:spPr>
          <a:xfrm rot="18966690">
            <a:off x="7195146" y="918047"/>
            <a:ext cx="1112262" cy="1112262"/>
          </a:xfrm>
          <a:prstGeom prst="rect">
            <a:avLst/>
          </a:prstGeom>
          <a:solidFill>
            <a:srgbClr val="06C9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6" name="Rectangle 35"/>
          <p:cNvSpPr/>
          <p:nvPr/>
        </p:nvSpPr>
        <p:spPr>
          <a:xfrm rot="18966690">
            <a:off x="3910919" y="1470736"/>
            <a:ext cx="1459450" cy="1459450"/>
          </a:xfrm>
          <a:prstGeom prst="rect">
            <a:avLst/>
          </a:prstGeom>
          <a:blipFill dpi="0" rotWithShape="0">
            <a:blip r:embed="rId9">
              <a:duotone>
                <a:prstClr val="black"/>
                <a:schemeClr val="accent5">
                  <a:tint val="45000"/>
                  <a:satMod val="400000"/>
                </a:schemeClr>
              </a:duotone>
            </a:blip>
            <a:srcRect/>
            <a:stretch>
              <a:fillRect r="-35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5" name="TextBox 44"/>
          <p:cNvSpPr txBox="1"/>
          <p:nvPr/>
        </p:nvSpPr>
        <p:spPr>
          <a:xfrm>
            <a:off x="2948267" y="4760982"/>
            <a:ext cx="1234440" cy="584775"/>
          </a:xfrm>
          <a:prstGeom prst="rect">
            <a:avLst/>
          </a:prstGeom>
          <a:noFill/>
        </p:spPr>
        <p:txBody>
          <a:bodyPr wrap="square" rtlCol="0">
            <a:spAutoFit/>
          </a:bodyPr>
          <a:lstStyle/>
          <a:p>
            <a:pPr algn="ctr"/>
            <a:r>
              <a:rPr lang="en-IN" sz="3200" dirty="0">
                <a:solidFill>
                  <a:schemeClr val="bg1"/>
                </a:solidFill>
                <a:latin typeface="Open Sans Extrabold" panose="020B0906030804020204" pitchFamily="34" charset="0"/>
                <a:ea typeface="Open Sans Extrabold" panose="020B0906030804020204" pitchFamily="34" charset="0"/>
                <a:cs typeface="Open Sans Extrabold" panose="020B0906030804020204" pitchFamily="34" charset="0"/>
              </a:rPr>
              <a:t>56</a:t>
            </a:r>
            <a:r>
              <a:rPr lang="en-IN" dirty="0">
                <a:solidFill>
                  <a:schemeClr val="bg1"/>
                </a:solidFill>
                <a:latin typeface="Open Sans Extrabold" panose="020B0906030804020204" pitchFamily="34" charset="0"/>
                <a:ea typeface="Open Sans Extrabold" panose="020B0906030804020204" pitchFamily="34" charset="0"/>
                <a:cs typeface="Open Sans Extrabold" panose="020B0906030804020204" pitchFamily="34" charset="0"/>
              </a:rPr>
              <a:t>%</a:t>
            </a:r>
            <a:endParaRPr lang="en-IN" sz="3200" dirty="0">
              <a:solidFill>
                <a:schemeClr val="bg1"/>
              </a:solidFill>
              <a:latin typeface="Open Sans Extrabold" panose="020B0906030804020204" pitchFamily="34" charset="0"/>
              <a:ea typeface="Open Sans Extrabold" panose="020B0906030804020204" pitchFamily="34" charset="0"/>
              <a:cs typeface="Open Sans Extrabold" panose="020B0906030804020204" pitchFamily="34" charset="0"/>
            </a:endParaRPr>
          </a:p>
        </p:txBody>
      </p:sp>
      <p:sp>
        <p:nvSpPr>
          <p:cNvPr id="46" name="TextBox 45"/>
          <p:cNvSpPr txBox="1"/>
          <p:nvPr/>
        </p:nvSpPr>
        <p:spPr>
          <a:xfrm>
            <a:off x="2812828" y="5295839"/>
            <a:ext cx="1471333" cy="253916"/>
          </a:xfrm>
          <a:prstGeom prst="rect">
            <a:avLst/>
          </a:prstGeom>
          <a:noFill/>
        </p:spPr>
        <p:txBody>
          <a:bodyPr wrap="square" rtlCol="0">
            <a:spAutoFit/>
          </a:bodyPr>
          <a:lstStyle/>
          <a:p>
            <a:pPr algn="ctr"/>
            <a:r>
              <a:rPr lang="en-IN" sz="1050" spc="30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rPr>
              <a:t>TEXT HERE</a:t>
            </a:r>
          </a:p>
        </p:txBody>
      </p:sp>
      <p:sp>
        <p:nvSpPr>
          <p:cNvPr id="47" name="TextBox 46"/>
          <p:cNvSpPr txBox="1"/>
          <p:nvPr/>
        </p:nvSpPr>
        <p:spPr>
          <a:xfrm>
            <a:off x="3864939" y="4412210"/>
            <a:ext cx="1471333" cy="253916"/>
          </a:xfrm>
          <a:prstGeom prst="rect">
            <a:avLst/>
          </a:prstGeom>
          <a:noFill/>
        </p:spPr>
        <p:txBody>
          <a:bodyPr wrap="square" rtlCol="0">
            <a:spAutoFit/>
          </a:bodyPr>
          <a:lstStyle/>
          <a:p>
            <a:pPr algn="ctr"/>
            <a:r>
              <a:rPr lang="en-IN" sz="1050" spc="30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rPr>
              <a:t>TEXT HERE</a:t>
            </a:r>
          </a:p>
        </p:txBody>
      </p:sp>
      <p:sp>
        <p:nvSpPr>
          <p:cNvPr id="48" name="TextBox 47"/>
          <p:cNvSpPr txBox="1"/>
          <p:nvPr/>
        </p:nvSpPr>
        <p:spPr>
          <a:xfrm>
            <a:off x="2853165" y="3471147"/>
            <a:ext cx="1471333" cy="253916"/>
          </a:xfrm>
          <a:prstGeom prst="rect">
            <a:avLst/>
          </a:prstGeom>
          <a:noFill/>
        </p:spPr>
        <p:txBody>
          <a:bodyPr wrap="square" rtlCol="0">
            <a:spAutoFit/>
          </a:bodyPr>
          <a:lstStyle/>
          <a:p>
            <a:pPr algn="ctr"/>
            <a:r>
              <a:rPr lang="en-IN" sz="1050" spc="30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rPr>
              <a:t>TEXT HERE</a:t>
            </a:r>
          </a:p>
        </p:txBody>
      </p:sp>
      <p:sp>
        <p:nvSpPr>
          <p:cNvPr id="49" name="TextBox 48"/>
          <p:cNvSpPr txBox="1"/>
          <p:nvPr/>
        </p:nvSpPr>
        <p:spPr>
          <a:xfrm>
            <a:off x="1841392" y="2395773"/>
            <a:ext cx="1471333" cy="253916"/>
          </a:xfrm>
          <a:prstGeom prst="rect">
            <a:avLst/>
          </a:prstGeom>
          <a:noFill/>
        </p:spPr>
        <p:txBody>
          <a:bodyPr wrap="square" rtlCol="0">
            <a:spAutoFit/>
          </a:bodyPr>
          <a:lstStyle/>
          <a:p>
            <a:pPr algn="ctr"/>
            <a:r>
              <a:rPr lang="en-IN" sz="1050" spc="30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rPr>
              <a:t>TEXT HERE</a:t>
            </a:r>
          </a:p>
        </p:txBody>
      </p:sp>
      <p:pic>
        <p:nvPicPr>
          <p:cNvPr id="57" name="Graphic 56" descr="Building"/>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4279469" y="3644338"/>
            <a:ext cx="648000" cy="648000"/>
          </a:xfrm>
          <a:prstGeom prst="rect">
            <a:avLst/>
          </a:prstGeom>
        </p:spPr>
      </p:pic>
      <p:pic>
        <p:nvPicPr>
          <p:cNvPr id="59" name="Graphic 58" descr="House"/>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3240006" y="2739372"/>
            <a:ext cx="648000" cy="648000"/>
          </a:xfrm>
          <a:prstGeom prst="rect">
            <a:avLst/>
          </a:prstGeom>
        </p:spPr>
      </p:pic>
      <p:pic>
        <p:nvPicPr>
          <p:cNvPr id="61" name="Graphic 60" descr="Schoolhouse"/>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2251309" y="1698438"/>
            <a:ext cx="648000" cy="648000"/>
          </a:xfrm>
          <a:prstGeom prst="rect">
            <a:avLst/>
          </a:prstGeom>
        </p:spPr>
      </p:pic>
    </p:spTree>
    <p:extLst>
      <p:ext uri="{BB962C8B-B14F-4D97-AF65-F5344CB8AC3E}">
        <p14:creationId xmlns:p14="http://schemas.microsoft.com/office/powerpoint/2010/main" val="250484032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65</TotalTime>
  <Words>63</Words>
  <Application>Microsoft Office PowerPoint</Application>
  <PresentationFormat>Widescreen</PresentationFormat>
  <Paragraphs>11</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Calibri</vt:lpstr>
      <vt:lpstr>Calibri Light</vt:lpstr>
      <vt:lpstr>Open Sans Extrabold</vt:lpstr>
      <vt:lpstr>Open Sans Light</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Pankaj Sharma</dc:creator>
  <cp:lastModifiedBy>Pankaj Sharma</cp:lastModifiedBy>
  <cp:revision>10</cp:revision>
  <dcterms:created xsi:type="dcterms:W3CDTF">2017-04-28T08:43:00Z</dcterms:created>
  <dcterms:modified xsi:type="dcterms:W3CDTF">2017-05-24T17:08:22Z</dcterms:modified>
</cp:coreProperties>
</file>

<file path=docProps/thumbnail.jpeg>
</file>